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300" r:id="rId3"/>
    <p:sldId id="520" r:id="rId4"/>
    <p:sldId id="268" r:id="rId5"/>
    <p:sldId id="355" r:id="rId6"/>
    <p:sldId id="358" r:id="rId7"/>
    <p:sldId id="290" r:id="rId8"/>
    <p:sldId id="377" r:id="rId9"/>
    <p:sldId id="348" r:id="rId10"/>
    <p:sldId id="378" r:id="rId11"/>
    <p:sldId id="381" r:id="rId12"/>
    <p:sldId id="379" r:id="rId13"/>
    <p:sldId id="380" r:id="rId14"/>
    <p:sldId id="651" r:id="rId15"/>
    <p:sldId id="349" r:id="rId16"/>
    <p:sldId id="351" r:id="rId17"/>
    <p:sldId id="359" r:id="rId18"/>
    <p:sldId id="360" r:id="rId19"/>
    <p:sldId id="294" r:id="rId20"/>
    <p:sldId id="291" r:id="rId21"/>
    <p:sldId id="361" r:id="rId22"/>
    <p:sldId id="289" r:id="rId23"/>
    <p:sldId id="362" r:id="rId24"/>
    <p:sldId id="363" r:id="rId25"/>
    <p:sldId id="353" r:id="rId26"/>
    <p:sldId id="364" r:id="rId27"/>
    <p:sldId id="365" r:id="rId28"/>
    <p:sldId id="368" r:id="rId29"/>
    <p:sldId id="374" r:id="rId30"/>
    <p:sldId id="373" r:id="rId31"/>
    <p:sldId id="367" r:id="rId32"/>
    <p:sldId id="369" r:id="rId33"/>
    <p:sldId id="372" r:id="rId34"/>
    <p:sldId id="375" r:id="rId35"/>
    <p:sldId id="370" r:id="rId36"/>
    <p:sldId id="327" r:id="rId37"/>
    <p:sldId id="328" r:id="rId38"/>
    <p:sldId id="329" r:id="rId39"/>
    <p:sldId id="270" r:id="rId40"/>
    <p:sldId id="371" r:id="rId41"/>
    <p:sldId id="376" r:id="rId42"/>
    <p:sldId id="695" r:id="rId43"/>
    <p:sldId id="602" r:id="rId44"/>
    <p:sldId id="603" r:id="rId45"/>
    <p:sldId id="604" r:id="rId46"/>
    <p:sldId id="605" r:id="rId47"/>
    <p:sldId id="606" r:id="rId48"/>
    <p:sldId id="607" r:id="rId49"/>
    <p:sldId id="608" r:id="rId50"/>
    <p:sldId id="609" r:id="rId51"/>
    <p:sldId id="610" r:id="rId52"/>
    <p:sldId id="611" r:id="rId53"/>
    <p:sldId id="612" r:id="rId54"/>
    <p:sldId id="613" r:id="rId55"/>
    <p:sldId id="614" r:id="rId56"/>
    <p:sldId id="615" r:id="rId57"/>
    <p:sldId id="616" r:id="rId58"/>
    <p:sldId id="618" r:id="rId59"/>
    <p:sldId id="619" r:id="rId60"/>
    <p:sldId id="620" r:id="rId61"/>
    <p:sldId id="696" r:id="rId62"/>
    <p:sldId id="571" r:id="rId63"/>
    <p:sldId id="572" r:id="rId64"/>
    <p:sldId id="573" r:id="rId65"/>
    <p:sldId id="574" r:id="rId66"/>
    <p:sldId id="575" r:id="rId67"/>
    <p:sldId id="576" r:id="rId68"/>
    <p:sldId id="577" r:id="rId69"/>
    <p:sldId id="578" r:id="rId70"/>
    <p:sldId id="579" r:id="rId71"/>
    <p:sldId id="580" r:id="rId72"/>
    <p:sldId id="581" r:id="rId73"/>
    <p:sldId id="582" r:id="rId74"/>
    <p:sldId id="583" r:id="rId75"/>
    <p:sldId id="584" r:id="rId76"/>
    <p:sldId id="585" r:id="rId77"/>
    <p:sldId id="586" r:id="rId78"/>
    <p:sldId id="587" r:id="rId79"/>
    <p:sldId id="588" r:id="rId80"/>
    <p:sldId id="697" r:id="rId81"/>
    <p:sldId id="514" r:id="rId82"/>
    <p:sldId id="389" r:id="rId83"/>
    <p:sldId id="659" r:id="rId84"/>
    <p:sldId id="660" r:id="rId85"/>
    <p:sldId id="352" r:id="rId86"/>
    <p:sldId id="315" r:id="rId87"/>
    <p:sldId id="384" r:id="rId88"/>
    <p:sldId id="394" r:id="rId89"/>
    <p:sldId id="393" r:id="rId90"/>
    <p:sldId id="383" r:id="rId91"/>
    <p:sldId id="385" r:id="rId92"/>
    <p:sldId id="386" r:id="rId93"/>
    <p:sldId id="387" r:id="rId94"/>
    <p:sldId id="388" r:id="rId95"/>
    <p:sldId id="390" r:id="rId96"/>
    <p:sldId id="712" r:id="rId97"/>
    <p:sldId id="713" r:id="rId98"/>
    <p:sldId id="714" r:id="rId99"/>
    <p:sldId id="416" r:id="rId100"/>
    <p:sldId id="661" r:id="rId101"/>
    <p:sldId id="662" r:id="rId102"/>
    <p:sldId id="417" r:id="rId103"/>
    <p:sldId id="418" r:id="rId104"/>
    <p:sldId id="419" r:id="rId105"/>
    <p:sldId id="420" r:id="rId106"/>
    <p:sldId id="421" r:id="rId107"/>
    <p:sldId id="422" r:id="rId108"/>
    <p:sldId id="423" r:id="rId109"/>
    <p:sldId id="424" r:id="rId110"/>
    <p:sldId id="425" r:id="rId111"/>
    <p:sldId id="426" r:id="rId112"/>
    <p:sldId id="427" r:id="rId113"/>
    <p:sldId id="663" r:id="rId114"/>
    <p:sldId id="664" r:id="rId115"/>
    <p:sldId id="428" r:id="rId116"/>
    <p:sldId id="429" r:id="rId117"/>
    <p:sldId id="430" r:id="rId118"/>
    <p:sldId id="431" r:id="rId119"/>
    <p:sldId id="432" r:id="rId120"/>
    <p:sldId id="433" r:id="rId121"/>
    <p:sldId id="434" r:id="rId122"/>
    <p:sldId id="435" r:id="rId123"/>
    <p:sldId id="436" r:id="rId124"/>
    <p:sldId id="437" r:id="rId125"/>
    <p:sldId id="438" r:id="rId126"/>
    <p:sldId id="665" r:id="rId127"/>
    <p:sldId id="666" r:id="rId128"/>
    <p:sldId id="439" r:id="rId129"/>
    <p:sldId id="440" r:id="rId130"/>
    <p:sldId id="441" r:id="rId131"/>
    <p:sldId id="442" r:id="rId132"/>
    <p:sldId id="443" r:id="rId133"/>
    <p:sldId id="444" r:id="rId134"/>
    <p:sldId id="445" r:id="rId135"/>
    <p:sldId id="446" r:id="rId136"/>
    <p:sldId id="447" r:id="rId137"/>
    <p:sldId id="448" r:id="rId138"/>
    <p:sldId id="449" r:id="rId139"/>
    <p:sldId id="667" r:id="rId140"/>
    <p:sldId id="668" r:id="rId141"/>
    <p:sldId id="450" r:id="rId142"/>
    <p:sldId id="451" r:id="rId143"/>
    <p:sldId id="452" r:id="rId144"/>
    <p:sldId id="453" r:id="rId145"/>
    <p:sldId id="454" r:id="rId146"/>
    <p:sldId id="455" r:id="rId147"/>
    <p:sldId id="456" r:id="rId148"/>
    <p:sldId id="457" r:id="rId149"/>
    <p:sldId id="458" r:id="rId150"/>
    <p:sldId id="459" r:id="rId151"/>
    <p:sldId id="516" r:id="rId152"/>
    <p:sldId id="669" r:id="rId153"/>
    <p:sldId id="670" r:id="rId154"/>
    <p:sldId id="464" r:id="rId155"/>
    <p:sldId id="465" r:id="rId156"/>
    <p:sldId id="466" r:id="rId157"/>
    <p:sldId id="467" r:id="rId158"/>
    <p:sldId id="468" r:id="rId159"/>
    <p:sldId id="469" r:id="rId160"/>
    <p:sldId id="470" r:id="rId161"/>
    <p:sldId id="471" r:id="rId162"/>
    <p:sldId id="472" r:id="rId163"/>
    <p:sldId id="473" r:id="rId164"/>
    <p:sldId id="517" r:id="rId165"/>
    <p:sldId id="671" r:id="rId166"/>
    <p:sldId id="672" r:id="rId167"/>
    <p:sldId id="474" r:id="rId168"/>
    <p:sldId id="475" r:id="rId169"/>
    <p:sldId id="476" r:id="rId170"/>
    <p:sldId id="477" r:id="rId171"/>
    <p:sldId id="478" r:id="rId172"/>
    <p:sldId id="479" r:id="rId173"/>
    <p:sldId id="480" r:id="rId174"/>
    <p:sldId id="481" r:id="rId175"/>
    <p:sldId id="482" r:id="rId176"/>
    <p:sldId id="483" r:id="rId177"/>
    <p:sldId id="518" r:id="rId178"/>
    <p:sldId id="673" r:id="rId179"/>
    <p:sldId id="674" r:id="rId180"/>
    <p:sldId id="484" r:id="rId181"/>
    <p:sldId id="485" r:id="rId182"/>
    <p:sldId id="486" r:id="rId183"/>
    <p:sldId id="487" r:id="rId184"/>
    <p:sldId id="488" r:id="rId185"/>
    <p:sldId id="489" r:id="rId186"/>
    <p:sldId id="490" r:id="rId187"/>
    <p:sldId id="491" r:id="rId188"/>
    <p:sldId id="492" r:id="rId189"/>
    <p:sldId id="493" r:id="rId190"/>
    <p:sldId id="519" r:id="rId191"/>
    <p:sldId id="675" r:id="rId192"/>
    <p:sldId id="676" r:id="rId193"/>
    <p:sldId id="494" r:id="rId194"/>
    <p:sldId id="495" r:id="rId195"/>
    <p:sldId id="496" r:id="rId196"/>
    <p:sldId id="497" r:id="rId197"/>
    <p:sldId id="498" r:id="rId198"/>
    <p:sldId id="499" r:id="rId199"/>
    <p:sldId id="500" r:id="rId200"/>
    <p:sldId id="501" r:id="rId201"/>
    <p:sldId id="502" r:id="rId202"/>
    <p:sldId id="503" r:id="rId203"/>
    <p:sldId id="391" r:id="rId204"/>
    <p:sldId id="392" r:id="rId205"/>
    <p:sldId id="698" r:id="rId206"/>
    <p:sldId id="699" r:id="rId207"/>
    <p:sldId id="700" r:id="rId208"/>
    <p:sldId id="701" r:id="rId209"/>
    <p:sldId id="702" r:id="rId210"/>
    <p:sldId id="703" r:id="rId211"/>
    <p:sldId id="704" r:id="rId212"/>
    <p:sldId id="705" r:id="rId213"/>
    <p:sldId id="706" r:id="rId214"/>
    <p:sldId id="707" r:id="rId215"/>
    <p:sldId id="708" r:id="rId216"/>
    <p:sldId id="709" r:id="rId217"/>
    <p:sldId id="710" r:id="rId218"/>
    <p:sldId id="711" r:id="rId219"/>
    <p:sldId id="621" r:id="rId220"/>
    <p:sldId id="622" r:id="rId221"/>
    <p:sldId id="623" r:id="rId222"/>
    <p:sldId id="624" r:id="rId223"/>
    <p:sldId id="625" r:id="rId224"/>
    <p:sldId id="626" r:id="rId225"/>
    <p:sldId id="627" r:id="rId226"/>
    <p:sldId id="628" r:id="rId227"/>
    <p:sldId id="629" r:id="rId228"/>
    <p:sldId id="630" r:id="rId229"/>
    <p:sldId id="631" r:id="rId230"/>
    <p:sldId id="632" r:id="rId231"/>
    <p:sldId id="633" r:id="rId232"/>
    <p:sldId id="634" r:id="rId233"/>
    <p:sldId id="635" r:id="rId234"/>
    <p:sldId id="636" r:id="rId235"/>
    <p:sldId id="637" r:id="rId236"/>
    <p:sldId id="638" r:id="rId237"/>
    <p:sldId id="652" r:id="rId238"/>
    <p:sldId id="653" r:id="rId239"/>
    <p:sldId id="639" r:id="rId240"/>
    <p:sldId id="640" r:id="rId241"/>
    <p:sldId id="641" r:id="rId242"/>
    <p:sldId id="642" r:id="rId243"/>
    <p:sldId id="643" r:id="rId244"/>
    <p:sldId id="644" r:id="rId245"/>
    <p:sldId id="645" r:id="rId246"/>
    <p:sldId id="646" r:id="rId247"/>
    <p:sldId id="647" r:id="rId248"/>
    <p:sldId id="648" r:id="rId249"/>
    <p:sldId id="649" r:id="rId250"/>
    <p:sldId id="650" r:id="rId251"/>
    <p:sldId id="521" r:id="rId252"/>
    <p:sldId id="543" r:id="rId253"/>
    <p:sldId id="522" r:id="rId254"/>
    <p:sldId id="523" r:id="rId255"/>
    <p:sldId id="524" r:id="rId256"/>
    <p:sldId id="525" r:id="rId257"/>
    <p:sldId id="526" r:id="rId258"/>
    <p:sldId id="527" r:id="rId259"/>
    <p:sldId id="528" r:id="rId260"/>
    <p:sldId id="529" r:id="rId261"/>
    <p:sldId id="530" r:id="rId262"/>
    <p:sldId id="531" r:id="rId263"/>
    <p:sldId id="532" r:id="rId264"/>
    <p:sldId id="533" r:id="rId265"/>
    <p:sldId id="654" r:id="rId266"/>
    <p:sldId id="655" r:id="rId267"/>
    <p:sldId id="534" r:id="rId268"/>
    <p:sldId id="535" r:id="rId269"/>
    <p:sldId id="536" r:id="rId270"/>
    <p:sldId id="537" r:id="rId271"/>
    <p:sldId id="538" r:id="rId272"/>
    <p:sldId id="539" r:id="rId273"/>
    <p:sldId id="540" r:id="rId274"/>
    <p:sldId id="541" r:id="rId275"/>
    <p:sldId id="542" r:id="rId276"/>
    <p:sldId id="677" r:id="rId277"/>
    <p:sldId id="678" r:id="rId278"/>
    <p:sldId id="679" r:id="rId279"/>
    <p:sldId id="680" r:id="rId280"/>
    <p:sldId id="681" r:id="rId281"/>
    <p:sldId id="682" r:id="rId282"/>
    <p:sldId id="683" r:id="rId283"/>
    <p:sldId id="684" r:id="rId284"/>
    <p:sldId id="685" r:id="rId285"/>
    <p:sldId id="686" r:id="rId286"/>
    <p:sldId id="687" r:id="rId287"/>
    <p:sldId id="688" r:id="rId288"/>
    <p:sldId id="689" r:id="rId289"/>
    <p:sldId id="690" r:id="rId290"/>
    <p:sldId id="691" r:id="rId291"/>
    <p:sldId id="692" r:id="rId292"/>
    <p:sldId id="693" r:id="rId293"/>
    <p:sldId id="694" r:id="rId294"/>
    <p:sldId id="266" r:id="rId295"/>
    <p:sldId id="267" r:id="rId2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theme" Target="theme/theme1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28/07/2022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4.png"/><Relationship Id="rId4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4.png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4.pn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9.pn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9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9.png"/><Relationship Id="rId4" Type="http://schemas.openxmlformats.org/officeDocument/2006/relationships/image" Target="../media/image7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8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2.png"/><Relationship Id="rId4" Type="http://schemas.openxmlformats.org/officeDocument/2006/relationships/image" Target="../media/image7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82.png"/><Relationship Id="rId4" Type="http://schemas.openxmlformats.org/officeDocument/2006/relationships/image" Target="../media/image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2.png"/><Relationship Id="rId4" Type="http://schemas.openxmlformats.org/officeDocument/2006/relationships/image" Target="../media/image7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0.png"/><Relationship Id="rId4" Type="http://schemas.openxmlformats.org/officeDocument/2006/relationships/image" Target="../media/image7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3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82.png"/><Relationship Id="rId4" Type="http://schemas.openxmlformats.org/officeDocument/2006/relationships/image" Target="../media/image7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2.png"/><Relationship Id="rId4" Type="http://schemas.openxmlformats.org/officeDocument/2006/relationships/image" Target="../media/image7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0.png"/><Relationship Id="rId4" Type="http://schemas.openxmlformats.org/officeDocument/2006/relationships/image" Target="../media/image7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3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6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6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6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18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22.png"/><Relationship Id="rId4" Type="http://schemas.openxmlformats.org/officeDocument/2006/relationships/image" Target="../media/image118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8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66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8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8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8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66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Julio 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590550"/>
            <a:ext cx="10818797" cy="5184686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Inserción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6915151" y="1476375"/>
            <a:ext cx="4448174" cy="485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6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9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278251" y="2255002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438" y="1233138"/>
            <a:ext cx="628650" cy="51435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16724" y="1193314"/>
            <a:ext cx="1139126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36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278251" y="2255002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438" y="1233138"/>
            <a:ext cx="628650" cy="51435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16724" y="1193314"/>
            <a:ext cx="1139126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>
            <a:off x="3553917" y="793264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342" y="1931501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596" y="2569346"/>
            <a:ext cx="4363059" cy="225774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38349" y="78036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92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677" y="1278045"/>
            <a:ext cx="585142" cy="4628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0" y="1270296"/>
            <a:ext cx="1131370" cy="4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80" y="1278045"/>
            <a:ext cx="585142" cy="4628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541393" y="80381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322" y="1262677"/>
            <a:ext cx="1139122" cy="4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14" y="666750"/>
            <a:ext cx="10593728" cy="5076826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640" y="1223931"/>
            <a:ext cx="1139122" cy="4987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5" y="1042745"/>
            <a:ext cx="11334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4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636" y="1223931"/>
            <a:ext cx="1139122" cy="4987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5" y="1042745"/>
            <a:ext cx="1133475" cy="742950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3597800" y="73766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936" y="1960953"/>
            <a:ext cx="7414043" cy="405309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33367" y="2686048"/>
            <a:ext cx="4168192" cy="29737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486758" y="2629799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FFM70</a:t>
            </a:r>
            <a:endParaRPr lang="es-MX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87611" y="3798798"/>
            <a:ext cx="4168192" cy="29737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486758" y="3722220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FFM70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33367" y="4912626"/>
            <a:ext cx="4168192" cy="29737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486758" y="4876648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FFM70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32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049003" y="2235132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049003" y="2235132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522920" y="792999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345" y="1931236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817" y="2474783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083570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1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14" y="666750"/>
            <a:ext cx="10593728" cy="5076826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12" y="900112"/>
            <a:ext cx="45053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8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005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48731"/>
          <a:stretch/>
        </p:blipFill>
        <p:spPr>
          <a:xfrm>
            <a:off x="3163512" y="1140969"/>
            <a:ext cx="835052" cy="5715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998564" y="1086756"/>
            <a:ext cx="1539854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253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48731"/>
          <a:stretch/>
        </p:blipFill>
        <p:spPr>
          <a:xfrm>
            <a:off x="3163512" y="1140969"/>
            <a:ext cx="835052" cy="5715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998564" y="1086756"/>
            <a:ext cx="1539854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3468184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324" y="1909091"/>
            <a:ext cx="7414043" cy="40530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03751" y="2634186"/>
            <a:ext cx="4168192" cy="29737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357142" y="2577937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FFM30</a:t>
            </a:r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57995" y="3746936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357142" y="3670358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FFM30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03751" y="4860764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357142" y="4824786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FFM30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1621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73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65980" y="2274915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65980" y="2274915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580108" y="725624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533" y="1863861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8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14" y="666750"/>
            <a:ext cx="10593728" cy="5076826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50" y="962024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956" y="2474783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318709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980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9683"/>
          <a:stretch/>
        </p:blipFill>
        <p:spPr>
          <a:xfrm>
            <a:off x="3345665" y="1168811"/>
            <a:ext cx="819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7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9683"/>
          <a:stretch/>
        </p:blipFill>
        <p:spPr>
          <a:xfrm>
            <a:off x="3345665" y="1168811"/>
            <a:ext cx="819553" cy="5715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07666" y="74779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06" y="1940087"/>
            <a:ext cx="7414043" cy="405309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2665182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496624" y="2608933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IEPS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97477" y="3777932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496624" y="3701354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IEPS</a:t>
            </a:r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4891760"/>
            <a:ext cx="4168192" cy="29737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496624" y="4855782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IEPS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9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sz="4400" b="1" dirty="0" err="1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2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33" y="376854"/>
            <a:ext cx="10544503" cy="57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65980" y="2274915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65980" y="2274915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580108" y="725624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533" y="1863861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331" y="2514607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175084" y="725624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98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004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6353"/>
          <a:stretch/>
        </p:blipFill>
        <p:spPr>
          <a:xfrm>
            <a:off x="3345665" y="1140970"/>
            <a:ext cx="87379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Inflación y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83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6353"/>
          <a:stretch/>
        </p:blipFill>
        <p:spPr>
          <a:xfrm>
            <a:off x="3345665" y="1140970"/>
            <a:ext cx="873797" cy="5715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07666" y="74779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06" y="1940087"/>
            <a:ext cx="7414043" cy="405309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2665182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496623" y="2608933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IEPS </a:t>
            </a:r>
            <a:r>
              <a:rPr lang="es-MX" dirty="0" err="1" smtClean="0"/>
              <a:t>GyD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97477" y="3777932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496624" y="3701354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IEPS </a:t>
            </a:r>
            <a:r>
              <a:rPr lang="es-MX" dirty="0" err="1" smtClean="0"/>
              <a:t>GyD</a:t>
            </a:r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4891760"/>
            <a:ext cx="4168192" cy="29737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496624" y="4855782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IEPS </a:t>
            </a:r>
            <a:r>
              <a:rPr lang="es-MX" dirty="0" err="1" smtClean="0"/>
              <a:t>GyD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570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 Bienes Inmuebles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9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8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378415" cy="53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43" y="695582"/>
            <a:ext cx="10378415" cy="5301887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705225" y="771525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1909762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7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8"/>
            <a:ext cx="4363059" cy="225774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9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Administración de Fondos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08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FOFIR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35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7" y="638175"/>
            <a:ext cx="10801090" cy="54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7" y="638175"/>
            <a:ext cx="10801090" cy="5461121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622096" y="771525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521" y="1909762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7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1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53254"/>
            <a:ext cx="2536715" cy="980792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0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6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3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" y="885825"/>
            <a:ext cx="10106025" cy="50863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27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1" y="642938"/>
            <a:ext cx="10812953" cy="54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1" y="642938"/>
            <a:ext cx="10812953" cy="5462502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514725" y="771525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r="698"/>
          <a:stretch/>
        </p:blipFill>
        <p:spPr>
          <a:xfrm>
            <a:off x="3867150" y="1909762"/>
            <a:ext cx="488061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5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87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9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1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4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301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Compensación ISAN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01" t="835" r="513" b="676"/>
          <a:stretch/>
        </p:blipFill>
        <p:spPr>
          <a:xfrm>
            <a:off x="822960" y="655321"/>
            <a:ext cx="10675620" cy="53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0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25" y="647700"/>
            <a:ext cx="10665662" cy="53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4" y="619125"/>
            <a:ext cx="10650248" cy="5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67" y="642937"/>
            <a:ext cx="10744420" cy="54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3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5" y="628650"/>
            <a:ext cx="10717962" cy="54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" y="638175"/>
            <a:ext cx="10733376" cy="54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642937"/>
            <a:ext cx="10785590" cy="54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961261" y="1513685"/>
            <a:ext cx="96090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Catálogos Iniciales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Bloqueo de Sesión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Articulo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Fracción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Articulo 14 Fracción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Articulo 14 Fracción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III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6" y="638175"/>
            <a:ext cx="10786803" cy="54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2" y="638175"/>
            <a:ext cx="10697700" cy="54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623888"/>
            <a:ext cx="10774939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Vista Global de Cálculos 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89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09" y="352425"/>
            <a:ext cx="10889759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ISN / ICV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80" y="795337"/>
            <a:ext cx="10407632" cy="52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8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</a:p>
          <a:p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80" y="795337"/>
            <a:ext cx="10407632" cy="5253290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705225" y="771525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1909762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4" y="738044"/>
            <a:ext cx="10467368" cy="531058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4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4" y="738044"/>
            <a:ext cx="10467368" cy="531058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4" y="738044"/>
            <a:ext cx="10467368" cy="531058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8"/>
            <a:ext cx="4363059" cy="2257740"/>
          </a:xfrm>
          <a:prstGeom prst="rect">
            <a:avLst/>
          </a:prstGeom>
        </p:spPr>
      </p:pic>
      <p:sp>
        <p:nvSpPr>
          <p:cNvPr id="19" name="Flecha abajo 18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6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4" y="738044"/>
            <a:ext cx="10467368" cy="53105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4" y="738044"/>
            <a:ext cx="10467368" cy="53105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4" y="738044"/>
            <a:ext cx="10467368" cy="53105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4" y="738044"/>
            <a:ext cx="10467368" cy="53105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4" y="738044"/>
            <a:ext cx="10467368" cy="53105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8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A189F24-4EA8-4442-8EED-E17BEF47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537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1981473" y="2933918"/>
            <a:ext cx="784615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Ultra Crecimiento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760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Carga inicial Fondo Ultra Crecimiento 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2425"/>
            <a:ext cx="11277600" cy="569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6" y="784743"/>
            <a:ext cx="10472208" cy="52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96" y="784743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9025" y="2152650"/>
              <a:ext cx="4933950" cy="2552700"/>
            </a:xfrm>
            <a:prstGeom prst="rect">
              <a:avLst/>
            </a:prstGeom>
          </p:spPr>
        </p:pic>
      </p:grpSp>
      <p:sp>
        <p:nvSpPr>
          <p:cNvPr id="5" name="Flecha abajo 4"/>
          <p:cNvSpPr/>
          <p:nvPr/>
        </p:nvSpPr>
        <p:spPr>
          <a:xfrm>
            <a:off x="3676348" y="714895"/>
            <a:ext cx="222322" cy="43376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0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1" y="809681"/>
            <a:ext cx="10472208" cy="52885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537" y="1966912"/>
            <a:ext cx="5114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1" y="809681"/>
            <a:ext cx="10472208" cy="52885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96" y="784743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832" y="1353849"/>
              <a:ext cx="571500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22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96" y="784743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832" y="1353849"/>
              <a:ext cx="571500" cy="409575"/>
            </a:xfrm>
            <a:prstGeom prst="rect">
              <a:avLst/>
            </a:prstGeom>
          </p:spPr>
        </p:pic>
      </p:grpSp>
      <p:sp>
        <p:nvSpPr>
          <p:cNvPr id="5" name="Flecha abajo 4"/>
          <p:cNvSpPr/>
          <p:nvPr/>
        </p:nvSpPr>
        <p:spPr>
          <a:xfrm>
            <a:off x="3833582" y="743178"/>
            <a:ext cx="198091" cy="4206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1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Articulo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Fracción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04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7832" y="1353849"/>
                <a:ext cx="571500" cy="409575"/>
              </a:xfrm>
              <a:prstGeom prst="rect">
                <a:avLst/>
              </a:prstGeom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7587" y="1957387"/>
              <a:ext cx="5076825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9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7832" y="1353849"/>
                <a:ext cx="571500" cy="409575"/>
              </a:xfrm>
              <a:prstGeom prst="rect">
                <a:avLst/>
              </a:prstGeom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7587" y="1957387"/>
              <a:ext cx="5076825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503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0" name="Grupo 9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8" name="Grupo 7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859896" y="784743"/>
                <a:ext cx="10472208" cy="5288513"/>
                <a:chOff x="859896" y="784743"/>
                <a:chExt cx="10472208" cy="5288513"/>
              </a:xfrm>
            </p:grpSpPr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896" y="784743"/>
                  <a:ext cx="10472208" cy="5288513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47832" y="1353849"/>
                  <a:ext cx="571500" cy="409575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7587" y="1957387"/>
                <a:ext cx="5076825" cy="294322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5650" y="1795462"/>
              <a:ext cx="5600700" cy="3267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0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82" y="785443"/>
            <a:ext cx="10469436" cy="5287113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272742" y="831273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5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4272742" y="831273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861282" y="785443"/>
            <a:ext cx="10469436" cy="5287113"/>
            <a:chOff x="861282" y="785443"/>
            <a:chExt cx="10469436" cy="5287113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82" y="785443"/>
              <a:ext cx="10469436" cy="52871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693" y="1866342"/>
              <a:ext cx="7392432" cy="4001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8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4083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solidFill>
                  <a:srgbClr val="FF0000"/>
                </a:solidFill>
              </a:rPr>
              <a:t>Reporte Plantilla Fondo Ultra Crecimiento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1243012"/>
            <a:ext cx="56673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8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Fondos Descentralizado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27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804862"/>
            <a:ext cx="104013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361950"/>
            <a:ext cx="11377612" cy="57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781050"/>
            <a:ext cx="10487025" cy="5295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275666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28" y="376854"/>
            <a:ext cx="10576034" cy="5628839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957145" y="102476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635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28" y="376854"/>
            <a:ext cx="10576034" cy="5628839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5439104" y="143373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80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41" y="685799"/>
            <a:ext cx="10444984" cy="556036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6783810" y="453257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682" y="1259900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12584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4395334" y="474704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483" y="1079936"/>
            <a:ext cx="442102" cy="3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0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483" y="1079936"/>
            <a:ext cx="442102" cy="308769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913019" y="504701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377" y="2105294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348046" y="362608"/>
            <a:ext cx="181303" cy="69330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3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66713"/>
            <a:ext cx="11291887" cy="57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7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997" y="1073528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562" y="1851491"/>
            <a:ext cx="5628571" cy="3076190"/>
          </a:xfrm>
          <a:prstGeom prst="rect">
            <a:avLst/>
          </a:prstGeom>
        </p:spPr>
      </p:pic>
      <p:sp>
        <p:nvSpPr>
          <p:cNvPr id="2" name="Flecha abajo 1"/>
          <p:cNvSpPr/>
          <p:nvPr/>
        </p:nvSpPr>
        <p:spPr>
          <a:xfrm>
            <a:off x="4693586" y="427142"/>
            <a:ext cx="186424" cy="64638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8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4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Fortamun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Proceso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21" y="709448"/>
            <a:ext cx="10394806" cy="524803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99" y="1031804"/>
            <a:ext cx="3086531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377637" y="482638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995" y="2083231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05" y="23350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0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416" y="2027018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66713"/>
            <a:ext cx="11291887" cy="57036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665" y="1810995"/>
            <a:ext cx="4507828" cy="2815035"/>
          </a:xfrm>
          <a:prstGeom prst="rect">
            <a:avLst/>
          </a:prstGeom>
        </p:spPr>
      </p:pic>
      <p:cxnSp>
        <p:nvCxnSpPr>
          <p:cNvPr id="5" name="Conector recto de flecha 4"/>
          <p:cNvCxnSpPr>
            <a:endCxn id="3" idx="0"/>
          </p:cNvCxnSpPr>
          <p:nvPr/>
        </p:nvCxnSpPr>
        <p:spPr>
          <a:xfrm>
            <a:off x="3771900" y="122872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0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80" y="1055913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80" y="1055913"/>
            <a:ext cx="486713" cy="358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379577" y="528789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405" y="23350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5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80" y="1055913"/>
            <a:ext cx="486713" cy="3582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16" y="2027018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13" y="391207"/>
            <a:ext cx="10809524" cy="5457143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653777" y="376854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14" y="1499783"/>
            <a:ext cx="7409524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FISM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02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4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51" y="488792"/>
            <a:ext cx="10400000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3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683954" y="63241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312" y="2233003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12" y="571499"/>
            <a:ext cx="3661582" cy="50387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2476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Plantilla de carga Predial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980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671" y="2098586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671" y="2098586"/>
            <a:ext cx="4503919" cy="2579831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3681953" y="376854"/>
            <a:ext cx="181303" cy="69330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084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24" y="553112"/>
            <a:ext cx="9180952" cy="52952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149" y="1112942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4198354" y="348469"/>
            <a:ext cx="107596" cy="6920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14" y="1890905"/>
            <a:ext cx="5628571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</a:t>
            </a:r>
            <a:r>
              <a:rPr lang="es-MX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Municipios por mes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708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352809"/>
            <a:ext cx="12190476" cy="6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0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66713"/>
            <a:ext cx="11291887" cy="5703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485"/>
          <a:stretch/>
        </p:blipFill>
        <p:spPr>
          <a:xfrm>
            <a:off x="3971925" y="1947862"/>
            <a:ext cx="48958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2" name="Grupo 11"/>
          <p:cNvGrpSpPr/>
          <p:nvPr/>
        </p:nvGrpSpPr>
        <p:grpSpPr>
          <a:xfrm>
            <a:off x="862666" y="378069"/>
            <a:ext cx="10466667" cy="5693788"/>
            <a:chOff x="862666" y="378069"/>
            <a:chExt cx="10466667" cy="5693788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66" y="786143"/>
              <a:ext cx="10466667" cy="5285714"/>
            </a:xfrm>
            <a:prstGeom prst="rect">
              <a:avLst/>
            </a:prstGeom>
          </p:spPr>
        </p:pic>
        <p:sp>
          <p:nvSpPr>
            <p:cNvPr id="8" name="Flecha abajo 7"/>
            <p:cNvSpPr/>
            <p:nvPr/>
          </p:nvSpPr>
          <p:spPr>
            <a:xfrm>
              <a:off x="2893060" y="378069"/>
              <a:ext cx="378823" cy="626877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50" y="1954212"/>
              <a:ext cx="8799448" cy="2949575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3150" y="4935370"/>
              <a:ext cx="8799448" cy="932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9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74160" y="416169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16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5812971" y="472704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245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7108371" y="543586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25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048" y="2000843"/>
            <a:ext cx="4363059" cy="2257740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3739243" y="460004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718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4" y="1076986"/>
            <a:ext cx="10466667" cy="5285714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190603" y="751502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002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4" y="1076986"/>
            <a:ext cx="10466667" cy="52857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4" y="1076986"/>
            <a:ext cx="10466667" cy="52857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5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972915"/>
            <a:ext cx="10091737" cy="50973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533"/>
          <a:stretch/>
        </p:blipFill>
        <p:spPr>
          <a:xfrm>
            <a:off x="4864100" y="2382694"/>
            <a:ext cx="447992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4523015" y="786143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77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41" y="2070799"/>
            <a:ext cx="7392432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143000"/>
            <a:ext cx="7305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2" y="1133475"/>
            <a:ext cx="52482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6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66713"/>
            <a:ext cx="11291887" cy="5703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r="527"/>
          <a:stretch/>
        </p:blipFill>
        <p:spPr>
          <a:xfrm>
            <a:off x="4026693" y="1957387"/>
            <a:ext cx="49458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5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r="1035"/>
          <a:stretch/>
        </p:blipFill>
        <p:spPr>
          <a:xfrm>
            <a:off x="2686050" y="1366800"/>
            <a:ext cx="8959850" cy="453067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Masiva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470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147725"/>
            <a:ext cx="9053512" cy="4530676"/>
          </a:xfrm>
          <a:prstGeom prst="rect">
            <a:avLst/>
          </a:prstGeom>
        </p:spPr>
      </p:pic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147725"/>
            <a:ext cx="9053512" cy="4530676"/>
          </a:xfrm>
          <a:prstGeom prst="rect">
            <a:avLst/>
          </a:prstGeom>
        </p:spPr>
      </p:pic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84" y="2208256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8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542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54" y="714375"/>
            <a:ext cx="10297133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 Información completa de los 3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43910" y="409226"/>
            <a:ext cx="11642739" cy="5439124"/>
            <a:chOff x="58186" y="409226"/>
            <a:chExt cx="12128463" cy="612331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" y="409226"/>
              <a:ext cx="12128463" cy="612331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267" y="1816157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62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8187" y="376854"/>
            <a:ext cx="12039094" cy="6078190"/>
            <a:chOff x="58187" y="376854"/>
            <a:chExt cx="12039094" cy="607819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376854"/>
              <a:ext cx="12039094" cy="607819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742" y="1765357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54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58187" y="409226"/>
            <a:ext cx="12036370" cy="6076815"/>
            <a:chOff x="58187" y="409226"/>
            <a:chExt cx="12036370" cy="607681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409226"/>
              <a:ext cx="12036370" cy="607681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917" y="1800282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361950"/>
            <a:ext cx="11263312" cy="5689077"/>
          </a:xfrm>
          <a:prstGeom prst="rect">
            <a:avLst/>
          </a:prstGeom>
        </p:spPr>
      </p:pic>
      <p:sp>
        <p:nvSpPr>
          <p:cNvPr id="9" name="Flecha izquierda 8"/>
          <p:cNvSpPr/>
          <p:nvPr/>
        </p:nvSpPr>
        <p:spPr>
          <a:xfrm>
            <a:off x="4248150" y="1019175"/>
            <a:ext cx="704850" cy="276225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56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/>
          <p:cNvGrpSpPr/>
          <p:nvPr/>
        </p:nvGrpSpPr>
        <p:grpSpPr>
          <a:xfrm>
            <a:off x="809625" y="619125"/>
            <a:ext cx="10791825" cy="5224272"/>
            <a:chOff x="58187" y="438905"/>
            <a:chExt cx="12146420" cy="613237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438905"/>
              <a:ext cx="12146420" cy="613237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742" y="1847907"/>
              <a:ext cx="543734" cy="108747"/>
            </a:xfrm>
            <a:prstGeom prst="rect">
              <a:avLst/>
            </a:prstGeom>
          </p:spPr>
        </p:pic>
      </p:grp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811"/>
          <a:stretch/>
        </p:blipFill>
        <p:spPr>
          <a:xfrm>
            <a:off x="4127500" y="2595562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8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361950"/>
            <a:ext cx="11263312" cy="56890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r="831"/>
          <a:stretch/>
        </p:blipFill>
        <p:spPr>
          <a:xfrm>
            <a:off x="3609975" y="1995487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/>
          <p:cNvGrpSpPr/>
          <p:nvPr/>
        </p:nvGrpSpPr>
        <p:grpSpPr>
          <a:xfrm>
            <a:off x="809625" y="619125"/>
            <a:ext cx="10791825" cy="5224272"/>
            <a:chOff x="58187" y="438905"/>
            <a:chExt cx="12146420" cy="613237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438905"/>
              <a:ext cx="12146420" cy="613237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742" y="1847907"/>
              <a:ext cx="543734" cy="10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04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Articulo 14 Fracción II</a:t>
            </a:r>
          </a:p>
        </p:txBody>
      </p:sp>
    </p:spTree>
    <p:extLst>
      <p:ext uri="{BB962C8B-B14F-4D97-AF65-F5344CB8AC3E}">
        <p14:creationId xmlns:p14="http://schemas.microsoft.com/office/powerpoint/2010/main" val="28515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5" y="40675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0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7" y="436646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6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7" y="40675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8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Plantilla de carga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9890" y="934456"/>
            <a:ext cx="4074246" cy="53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7" y="825748"/>
            <a:ext cx="9938477" cy="501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1" y="436646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0" y="436646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Masiva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36329"/>
            <a:ext cx="10709172" cy="540675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366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11" name="Rectángulo 10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2" y="1035590"/>
            <a:ext cx="10709172" cy="540675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013702" y="3386380"/>
            <a:ext cx="1650569" cy="371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364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7" y="825748"/>
            <a:ext cx="10709172" cy="540675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676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8189" y="22694"/>
            <a:ext cx="3810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1" y="803116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83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Información completa de los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0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0" y="741122"/>
            <a:ext cx="10709172" cy="5406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132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9" y="841861"/>
            <a:ext cx="10709172" cy="5406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48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 CPH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96"/>
          <a:stretch/>
        </p:blipFill>
        <p:spPr>
          <a:xfrm>
            <a:off x="423699" y="880608"/>
            <a:ext cx="10709172" cy="438507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54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4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718113" y="28613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760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62" y="725624"/>
            <a:ext cx="10473124" cy="528757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976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Articulo 14 Fracción III</a:t>
            </a:r>
          </a:p>
        </p:txBody>
      </p:sp>
    </p:spTree>
    <p:extLst>
      <p:ext uri="{BB962C8B-B14F-4D97-AF65-F5344CB8AC3E}">
        <p14:creationId xmlns:p14="http://schemas.microsoft.com/office/powerpoint/2010/main" val="327921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III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7" y="464820"/>
            <a:ext cx="110109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6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" y="533659"/>
            <a:ext cx="110013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8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11" y="425592"/>
            <a:ext cx="11001375" cy="559117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665" y="1810995"/>
            <a:ext cx="4507828" cy="2815035"/>
          </a:xfrm>
          <a:prstGeom prst="rect">
            <a:avLst/>
          </a:prstGeom>
        </p:spPr>
      </p:pic>
      <p:cxnSp>
        <p:nvCxnSpPr>
          <p:cNvPr id="6" name="Conector recto de flecha 5"/>
          <p:cNvCxnSpPr>
            <a:endCxn id="5" idx="0"/>
          </p:cNvCxnSpPr>
          <p:nvPr/>
        </p:nvCxnSpPr>
        <p:spPr>
          <a:xfrm>
            <a:off x="3771900" y="122872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9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Plantilla de carga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923925"/>
            <a:ext cx="50006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825748"/>
            <a:ext cx="10501661" cy="53372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485"/>
          <a:stretch/>
        </p:blipFill>
        <p:spPr>
          <a:xfrm>
            <a:off x="4029074" y="2610310"/>
            <a:ext cx="4505325" cy="298894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2395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947406"/>
            <a:ext cx="10130186" cy="5148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533"/>
          <a:stretch/>
        </p:blipFill>
        <p:spPr>
          <a:xfrm>
            <a:off x="4864100" y="2382694"/>
            <a:ext cx="4479924" cy="257983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7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947406"/>
            <a:ext cx="10130186" cy="5148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r="527"/>
          <a:stretch/>
        </p:blipFill>
        <p:spPr>
          <a:xfrm>
            <a:off x="4026693" y="1957387"/>
            <a:ext cx="4945857" cy="286702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5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52425"/>
            <a:ext cx="11372850" cy="57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Masiva</a:t>
            </a:r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92" y="1122944"/>
            <a:ext cx="9910762" cy="50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7" y="890138"/>
            <a:ext cx="9910762" cy="501115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8810625" y="2386569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5" y="2300844"/>
            <a:ext cx="3267075" cy="284488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3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7" y="890138"/>
            <a:ext cx="9910762" cy="501115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4" y="2046331"/>
            <a:ext cx="4914900" cy="324802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546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9" y="22694"/>
            <a:ext cx="408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7" y="890138"/>
            <a:ext cx="9910762" cy="50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51363" y="2200471"/>
            <a:ext cx="651327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 </a:t>
            </a:r>
            <a:r>
              <a:rPr lang="es-MX" sz="4400" b="1" dirty="0" err="1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4400" b="1" dirty="0" err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Información completa de los 2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4" y="542925"/>
            <a:ext cx="10741808" cy="543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" y="519112"/>
            <a:ext cx="110013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1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3" y="393646"/>
            <a:ext cx="10812828" cy="546716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III CPH</a:t>
            </a:r>
          </a:p>
        </p:txBody>
      </p:sp>
      <p:sp>
        <p:nvSpPr>
          <p:cNvPr id="6" name="Flecha izquierda 5"/>
          <p:cNvSpPr/>
          <p:nvPr/>
        </p:nvSpPr>
        <p:spPr>
          <a:xfrm>
            <a:off x="4248150" y="1019175"/>
            <a:ext cx="704850" cy="276225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46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34" y="412829"/>
            <a:ext cx="10723927" cy="541303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811"/>
          <a:stretch/>
        </p:blipFill>
        <p:spPr>
          <a:xfrm>
            <a:off x="4460875" y="2157412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3" y="385763"/>
            <a:ext cx="10812828" cy="546716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r="831"/>
          <a:stretch/>
        </p:blipFill>
        <p:spPr>
          <a:xfrm>
            <a:off x="3896629" y="2183487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Catálogos iniciales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3" y="444530"/>
            <a:ext cx="10354882" cy="52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2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General de Participaciones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07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1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1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Presupuesto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685800"/>
            <a:ext cx="10077450" cy="50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685800"/>
            <a:ext cx="10077450" cy="5085963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3705225" y="771525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1909762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473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15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9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4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General de Participaciones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4416209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Cancelación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21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68" y="968758"/>
            <a:ext cx="10467975" cy="52863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85" y="1550555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5077775" y="96673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00" y="1550555"/>
            <a:ext cx="485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89" y="1556139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68" y="968758"/>
            <a:ext cx="10467975" cy="52863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85" y="1550555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5155447" y="96673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00" y="1550555"/>
            <a:ext cx="485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89" y="1556139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689" y="1552967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xmlns="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28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3767</TotalTime>
  <Words>1164</Words>
  <Application>Microsoft Office PowerPoint</Application>
  <PresentationFormat>Panorámica</PresentationFormat>
  <Paragraphs>444</Paragraphs>
  <Slides>295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295</vt:i4>
      </vt:variant>
    </vt:vector>
  </HeadingPairs>
  <TitlesOfParts>
    <vt:vector size="29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Infinite</cp:lastModifiedBy>
  <cp:revision>232</cp:revision>
  <dcterms:created xsi:type="dcterms:W3CDTF">2022-07-07T14:54:04Z</dcterms:created>
  <dcterms:modified xsi:type="dcterms:W3CDTF">2022-07-28T20:54:13Z</dcterms:modified>
</cp:coreProperties>
</file>